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az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az">
                <a:solidFill>
                  <a:schemeClr val="tx1">
                    <a:lumMod val="50000"/>
                    <a:lumOff val="50000"/>
                  </a:schemeClr>
                </a:solidFill>
              </a:rPr>
              <a:t>№ 45 Allahın Kəlamı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az" sz="4400"/>
              <a:t>Mələkdən Xoş Xəbər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Məryəmə xəbəri kim verdi?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Şeytan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Məryəmin dostu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Mələk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az" sz="2800">
                <a:solidFill>
                  <a:srgbClr val="FF0000"/>
                </a:solidFill>
              </a:rPr>
              <a:t>Mələk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YOX. 54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Quyuda samariyalı qadın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Ona verdiyim sudan içən heç vaxt susamaz. Həqiqətən, ona verdiyim su onun içində əbədi həyata axan su mənbəyi olacaq”.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Samariya torpağından keçərkən quyunun yanında bir qadına rast gəldi və dedi. "Zəhmət olmasa mənə bir az su verin."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Qadın heyrətamiz idi. Çünki yəhudilər samariyalılarla danışmırlar. "Mənim kim olduğumu bilsəydin, məndən su istəyərsən." İsa dedi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"Çünki verdiyim su həyat suyudur ki, bir daha susuz qalmır." Qadın İsa ilə maraqlandı. "Sən kimsən, o suyu mənə verə bilərsən?"</a:t>
            </a:r>
            <a:r xmlns:a="http://schemas.openxmlformats.org/drawingml/2006/main">
              <a:rPr lang="az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cavab verdi: «Mən Məsihəm və Allahın Oğluyam. O, bundan çaşıb qaldı.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O, su qabını qoyub şəhərə qayıtdı və camaata İsa haqqında danışdı. Bir çox insanlar İsa ilə görüşməyə gəldilər və Ona öz Xilaskarları kimi iman etdilər.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Samariyalı qadın İsa ilə görüşən kimi su qabını qoyub kəndə qayıtdı ki, xilas müjdəsini kəndlilərə çatdırsın.</a:t>
            </a:r>
            <a:r xmlns:a="http://schemas.openxmlformats.org/drawingml/2006/main">
              <a:rPr altLang="en-US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Nəhayət, bir çox insan onun təbliğ etdiyi Müjdəni eşidib ona inanaraq xilas oldu.</a:t>
            </a:r>
            <a:r xmlns:a="http://schemas.openxmlformats.org/drawingml/2006/main">
              <a:rPr altLang="en-US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ilə görüşmüsünüz? Başqalarına İsa haqqında danışırsınız? İsanı başqalarına samariyalı qadın kimi tanıtmağa nə deyirsiniz?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</a:t>
            </a:r>
            <a:r xmlns:a="http://schemas.openxmlformats.org/drawingml/2006/main">
              <a:rPr altLang="en-US" lang="az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edir..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ruhumuza heç vaxt susamamaq üçün bizə həyat suyu verən biridir.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samariyalı qadınla harada görüşdü?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sarayda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şəhərdə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küçə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bazarda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quyuda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quyuda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Bir uşaqla birlikdə bir oğul doğacaqsan və ona İsa adını verəcəksən.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Ona verdiyim sudan içən heç vaxt susamaz. Həqiqətən, ona verdiyim su onun içində əbədi həyata axan su mənbəyi olacaq”.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55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Torunuzu dərin suya atın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Şimona dedi: «Qorxma, bundan sonra adamları tutacaqsan».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Peterin qayığına minib sözü çatdıran İsa Peterə dedi. "İndi dərin suya get və balıq tutmaq üçün tor at."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“Ustad, biz bütün gecəni çox işlədik və heç nə tutmadıq. Amma siz belə dediyiniz üçün torları yerə qoyacam”.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Bunu etdikdən sonra o qədər çox balıq tutdular ki, torları qırılmağa başladı. Peter buna təəccübləndi.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Bu zaman Peter İsanın Allahın Oğlu olduğunu bildiyi üçün tövbə etdi. "Mən günahkaram."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dedi. "Qorxma, bundan sonra sən insanları götürən bir balıqçı olacaqsan." Peter hər şeyi tərk etdi və İsanın şagirdi oldu.</a:t>
            </a:r>
            <a:r xmlns:a="http://schemas.openxmlformats.org/drawingml/2006/main">
              <a:rPr altLang="en-US" lang="az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</a:t>
            </a:r>
            <a:r xmlns:a="http://schemas.openxmlformats.org/drawingml/2006/main">
              <a:rPr altLang="en-US" lang="a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ilə görüşən Peter,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tövbə etdi və orada itaət etdi.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Tövbə və itaət varmı?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həyatınızda İsaya?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 hər şeyi atıb İsanın ardınca getdi. Peter kimi, siz də həqiqi tövbə və itaətkarlığı bilən şagird olmalısınız.</a:t>
            </a:r>
            <a:r xmlns:a="http://schemas.openxmlformats.org/drawingml/2006/main">
              <a:rPr altLang="en-US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insanların təcrübələrini və qabiliyyətlərini aşan möcüzələr yaradan biridir.</a:t>
            </a:r>
            <a:r xmlns:a="http://schemas.openxmlformats.org/drawingml/2006/main">
              <a:rPr altLang="en-US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46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Körpə İsa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Peterin işi nə idi?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dülgər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çoban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balıqçı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fermer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balıqçı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Şimona dedi: «Qorxma, bundan sonra adamları tutacaqsan».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56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Şagirdləri çağıran İsa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Nataneli tapıb ona dedi: «Biz Musanın Qanunda haqqında yazdığı və peyğəmbərlərin də onun haqqında yazdıqları Yusifin oğlu Nazaretli İsanı tapdıq».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Peter, Andrey və onların qonşusu Filipi şagird olmağa çağırdı. "Məni izləyin!"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 İsanı dostu Natanaellə tanış etdi. “Peyğəmbərlərin Əhdi-Ətiqdə yazdıqları Məsih zühur etdi”.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"Nazaret! Məsih oradan gələ bilərmi?" Natanael soruşdu. "Gəl və bax" dedi Filip.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Natanaya dedi. "Sən əsl israillisən, Filip səni çağırmazdan əvvəl mən səni hələ əncir ağacının altında ikən gördüm."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Natanael buna təəccübləndi və İsanı izzətləndirdi: «Rabbi, sən Allahın Oğlu və İsrailin Padşahısan».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Natanael bunu bilən kimi</a:t>
            </a:r>
            <a:r xmlns:a="http://schemas.openxmlformats.org/drawingml/2006/main">
              <a:rPr altLang="en-US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Məsihdir, İsanı izzətləndirdi.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O, İsanın şagirdi oldu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Xilaskarımız olan İsaya izzət verməliyik, İsanın şagirdi kimi yaşayıb Ona itaət etməliyik.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/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 gün Davudun şəhərində sizin üçün bir Xilaskar doğuldu. O, Rəbb Məsihdir.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Kimi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 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insanları şagird kimi Ona bənzəməyə çağıran biridir.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İsanı Natanaellə kim tanış etdi?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Endryu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Filip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Nataneli tapıb ona dedi: «Biz Musanın Qanunda haqqında yazdığı və peyğəmbərlərin də onun haqqında yazdıqları Yusifin oğlu Nazaretli İsanı tapdıq».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57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Damdan enən adam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Ayağa qalxdı, döşəyini götürdü və hamısının gözü qarşısında bayıra çıxdı. Bu, hamını heyrətə gətirdi və “Biz heç vaxt belə bir şey görməmişik!” deyərək Allaha həmd etdilər.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İnsanlar İsanın sağaldığını eşidəndə iflic olan dostlarını gətirdilər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Lakin İsanın olduğu yerdə çoxlu insan var idi. Beləliklə, onlar iflic olan dostunu damdan İsaya apara bilmədilər.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Nəhayət, iflic dost gətirənlər damı yardılar və iflic olan dostunu İsanın yanına göndərdilər.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onların imanını görüb dedi. "Günahların bağışlandı. Qalx evə get".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Təəccüblüdür ki, iflic bu anda sağalıb. Sonra ayağa qalxıb yeridi və Allahı izzətləndirdi.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Məryəmin uşaq sahibi olmaq vaxtı çatanda o, Beytləhmə getməli oldu. Amma yer olmadığı üçün axurda uşağı var idi..</a:t>
            </a:r>
            <a:r xmlns:a="http://schemas.openxmlformats.org/drawingml/2006/main">
              <a:rPr lang="az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İfliclinin dostları çətinliklər və əlilliklər yaşadılar, lakin onlar İsanın yanına getməkdən vaz keçə bilmədilər. Çünki onlar İsaya iman edirdilər.</a:t>
            </a:r>
            <a:r xmlns:a="http://schemas.openxmlformats.org/drawingml/2006/main">
              <a:rPr altLang="en-US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İsaya imanımız varmı?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İsaya imanla gəldiyimiz zaman bizə mane olan çətinliklərə və maneələrə baxmayaraq təslim olmamalıyıq.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Bununla biz iflic olan insan kimi Allahı izzətləndirə bilərik.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ona gələnləri rədd etmir. Və yanına gələnlərə lazım olanı verir.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İflic İsaya nə ilə gəldi?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pəncərə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qapısı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divar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dam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Ayağa qalxdı, döşəyini götürdü və hamısının gözü qarşısında bayıra çıxdı. Bu, hamını heyrətə gətirdi və “Biz heç vaxt belə bir şey görməmişik!” deyərək Allaha həmd etdilər.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58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İsa Metyu çağırır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oradan gedəndə vergiyığan kabinəsində oturan Matta adlı bir adamı gördü. "Məni izlə" dedi və Metyu ayağa qalxıb onun arxasınca getdi.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Matta adlı bir vergiyığan var idi. O, Roma adından israillilərə vergiyığan idi.</a:t>
            </a:r>
            <a:r xmlns:a="http://schemas.openxmlformats.org/drawingml/2006/main">
              <a:rPr lang="az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Metyu vergiyığan olduğu üçün çoxlu pulu var idi. Lakin yəhudilər fateh Roma üçün işləyən vergiyığanlara nifrət edirdilər.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vergixanada oturan Mattaya baxıb ona dedi. "Məni izlə"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 dərhal hər şeyi atıb İsanın ardınca getdi. Bu, İsaya onu çağırdığı üçün təşəkkür etdiyi üçün idi.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vaxt Bet-Lexemdə qoyunlara baxan çobanlara göydən bir səs gəldi.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“Həkim sağlamlara yox, xəstələrə lazımdır” Matta İsanın şagirdi oldu.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Metyu öz xalqının nifrət etdiyi vergiyığan idi. Lakin İsa Məttanı çağırıb onu şagird etdi.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də Allahın xalqıyıq. Lakin biz İsanın şagirdləri adlandırılmağa kifayət etmirik.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Bununla belə, İsa bizi şagirdləri olmağa çağırır. Buna görə də, çağırışına layiq olmaq üçün ona itaət etməliyik.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dünyada rədd edilən insanları Allahın xalqı olmağa çağırır.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Metyu nə işi idi?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vergi yığan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balıqçı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dülgər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keşiş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vergi yığan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oradan gedəndə vergiyığan kabinəsində oturan Matta adlı bir adamı gördü. "Məni izlə" dedi və Metyu ayağa qalxıb onun arxasınca getdi.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59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İsa on iki şagirdi seçdi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Həmin günlərin birində İsa dua etmək üçün dağa çıxdı və gecəni Allaha dua edərək keçirdi.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Səhər açılanda şagirdlərini yanına çağırıb onlardan on iki nəfəri seçdi, onları da həvarilər təyin etdi: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İsanı eşidən və onun ardınca gedən çoxlu insanlar var idi. Onlar İsa ilə getdilər və İsadan öyrəndilər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Dua etdikdən sonra İsa onlardan on iki nəfəri yaxın şagirdlər kimi seçdi.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Onlar İsa ilə yaşamaq, Müjdəni təbliğ etmək və cinləri qovmaq üçün seçilmişdilər.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“Cənnətə izzət, yerə sülh! Sevin, İsa doğuldu”. Göydən gələn mələklər dedilər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000">
                <a:solidFill>
                  <a:schemeClr val="tx1">
                    <a:lumMod val="65000"/>
                    <a:lumOff val="35000"/>
                  </a:schemeClr>
                </a:solidFill>
              </a:rPr>
              <a:t>Şagirdlər müxtəlif insanlar idi: bəziləri balıqçı, vergiyığan, inqilabçı, bəziləri isə qızğın idi.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Lakin İsa Allaha dua etdi ki, şagirdlərini yaxşı seçsin və o, onları yaxşı seçdi, onlara yaxşı qulluq etdi və onlara yaxşı öyrətdi.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Məhz buna görə də İsa öz şagirdlərini seçdi: 1) onlara Allahın sözünü öyrətmək, 2) onları öyrəndiklərinə uyğun olaraq Müjdəni təbliğ etmək və 3) onları Allahın Padşahlığının qüdrətini bəyan etməyə məcbur etmək. Bu səbəblərə görə İsa şagirdlərini seçdi.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Biz həm də İsanın şagirdləriyik.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Bizim işimiz İsanın on iki şagirdinin işi ilə eynidir.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gündən başlayaraq şagird həyatı yaşayaq </a:t>
            </a: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</a:t>
            </a:r>
            <a:r xmlns:a="http://schemas.openxmlformats.org/drawingml/2006/main">
              <a:rPr altLang="en-US" lang="az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edir...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İsanın şagirdləri kimi böyüməyimiz üçün bizə cənnət həqiqətini öyrədən İsadır.</a:t>
            </a:r>
            <a:r xmlns:a="http://schemas.openxmlformats.org/drawingml/2006/main">
              <a:rPr altLang="en-US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həvari olaraq neçə şagird seçdi (göndərilənlər)?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bir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iki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dörd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on iki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Həmin günlərin birində İsa dua etmək üçün dağa çıxdı və gecəni Allaha dua edərək keçirdi.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Səhər açılanda şagirdlərini yanına çağırıb onlardan on iki nəfəri seçdi, onları da həvarilər təyin etdi: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60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İsanın dağda öyrətdiyi Müjdə.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izdihamı görəndə dağın başına çıxıb oturdu. Şagirdləri onun yanına gəldilər,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və onlara öyrətməyə başladı: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“Nə bəxtiyardır ruhən yoxsullar, çünki Səmavi Padşahlıq onlarındır.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dağda camaata Allahın Padşahlığının insanları kimi necə yaşamağı öyrətdi.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“Nə bəxtiyardır ruhən yoxsullar, çünki Səmavi Padşahlıq onlarındır.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Mələklərin dediyi kimi, İsa axurda sağlam doğuldu.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Dişlərinizlə dişlərinizi ödəməyi öyrənmisiniz, amma mən sizə deyirəm ki, sağ yanağını vuran hər kəsə sol yanağını verin. Onda siz Allahın övladları olacaqsınız!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Havadakı quşlara baxın. Quşlar təsərrüfat işləri ilə məşğul olmurlar, amma Allah onların hamısını qidalandırır. O, sənə quşlardan çox qayğı göstərməzmi?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İnsanlar İsanın təlimindən çox təəccübləndilər. Çünki İsa adi Müqəddəs Kitab müəllimlərindən fərqli olaraq səlahiyyətə malik idi.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bizə deyir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Allahın xalqının həyatının dünyanın həyatından fərqli olduğunu.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Həyatımızda İsaya inanmayanlardan fərq varmı?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Gəlin özümüzə nəzər salaq və Allahın Padşahlığına layiq bir həyat sürək.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bizi Allahın Padşahlığının xalqı kimi yaşamağa çevirən biridir.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/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Ruhən yoxsul nə əldə edə bilər?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yemək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şərəf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Allahın Padşahlığı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Allahın Padşahlığı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izdihamı görəndə dağın başına çıxıb oturdu. Şagirdləri onun yanına gəldilər,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və onlara öyrətməyə başladı: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“Nə bəxtiyardır ruhən yoxsullar, çünki Səmavi Padşahlıq onlarındır.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61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İsa Fırtınanı sakitləşdirir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Qalxdı, küləyi danladı və dalğalara dedi: "Sakit! Sakit ol!" Sonra külək səngidi və tamamilə sakitləşdi.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və şagirdləri Qalileya gölünü keçmək üçün birlikdə qayığa mindilər.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Bethlehem çobanları insanları xilas edəcək Allahın Oğlunu görməyə gəldilər. "İsa! Allahın Oğlu! Bu torpağa gəldiyiniz üçün təşəkkür edirəm!”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Gölü keçərkən qəflətən qəzəbli bir külək əsdi və dəhşətli dalğa gəldi.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Şagirdlər nəhayət İsaya dedilər. 'Müəllim, bizim boğulmağımıza əhəmiyyət vermirsiniz!'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küləyi danladı və dalğalara dedi: “Sakit ol! Hələ!" Sonra külək səngidi və tamamilə sakitləşdi.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Onlar qorxdular və bir-birlərindən soruşdular: “Bu kimdir? Hətta külək və dalğalar da ona tabedir!”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Dənizə ancaq Allah əmr verə bilər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və külək.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Buna görə də İsa dünyanı yaradan və idarə edən Allahdır.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İnandığımız İsa çoxlu tanrılardan biri deyil, yeganə və hər şeyə qadir Yaradan Allahdır.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bu həqiqəti xatırlamaqla imanımızı artırmalıyıq.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</a:t>
            </a:r>
            <a:r xmlns:a="http://schemas.openxmlformats.org/drawingml/2006/main">
              <a:rPr altLang="en-US" lang="az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edir..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bu dünyada hər şeyi yaradan və idarə edən hər şeyin sahibidir.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dənizə və küləyə nə əmr etdi?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sakit ol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qaç və oyna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oyanmaq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yuxarı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açıq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sənin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gözlər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sakit ol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Qalxdı, küləyi danladı və dalğalara dedi: "Sakit! Sakit ol!" Sonra külək səngidi və tamamilə sakitləşdi.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62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Paltarıma kim toxundu?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İsa haqqında eşidəndə izdihamın arasında onun arxasınca gəlib Onun paltarına toxundu.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28.Çünki o fikirləşirdi: “Onun paltarına toxunsam, sağalaram”.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Hər şeyin ağası olan İsa,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Allahın oğludur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Amma İsa bu torpağa gələndə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o, təvazökar siması olan axurda doğulmuşdu.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İsaya iman edənlər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Allahın övladlarıdırlar.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Amma biz İsa kimi təvazökar və alçaq yaşamalıyıq.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Çox adam İsa haqqında eşitdi və İsanın ardınca getdi.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Sonra bir qadın onun arxasınca gəlib sağalmaq üçün İsanın paltarına toxundu.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qadın 12 il qanaxma deyilən xəstəlikdən əziyyət çəkirdi. O, bunu düzəltməyin bir çox yolunu sınadı, amma düzəlmədi və əlində olan hər şeyi xərclədi.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'Mənim paltarıma kim toxundu?' İsa dərhal anladı ki, Onun gücü Ondan çıxıb. Gəlib onun ayaqları altına düşdü və bütün həqiqəti ona danışdı.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ona dedi: “Qızım, imanın səni sağaltdı. Rahatlıqla get”.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il qanaxmadan əziyyət çəkən qadın İsanın yanına getdi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imanla.</a:t>
            </a:r>
            <a:r xmlns:a="http://schemas.openxmlformats.org/drawingml/2006/main">
              <a:rPr altLang="en-US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qadını sağaltdı və xalqın qarşısında onun imanını təriflədi.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Allah bizim imanımızı hələ də görür.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Çətin şeylərlə qarşılaşanda,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Allaha imanla gələk.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bizim ağrılarımızı və çətinliklərimizi bilir və onları həll edir.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il xəstə olan qadın İsaya nə toxundu?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əl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ayaq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paltar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paltar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İsa haqqında eşidəndə izdihamın arasında onun arxasınca gəlib Onun paltarına toxundu.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çünki o düşünürdü: “Əgər onun paltarına toxunsam, sağalaram”.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63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Talitha kuum!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Bir uşaqla birlikdə bir oğul doğacaqsan və ona İsa adını verəcəksən.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yer üzünə təvazökarlıq və alçaqlıq içində gəldi, lakin O, bizim əsl Padşahımızdır.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Onun əlindən tutub dedi: “Talitha kuum!” (bu o deməkdir ki, "Balaca qız, sənə deyirəm, qalx!").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Sinaqoq rəisi Yair adlı bir adam İsanın yanına gəlib dedi: “Qızım ölür. Mənə kömək edin."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ilə evə qayıdarkən bir kişi qaçıb dedi ki, qızı artıq ölüb.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Evə gələndə Yairin qızı artıq ölmüşdü və insanlar ağlayırdılar.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içəri girib onlara dedi: «Uşaq ölməyib, yatıb».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Onun əlindən tutub dedi: “Talitha kuum!” (bu o deməkdir ki, "Balaca qız, sənə deyirəm, qalx!"). Qız dərhal ayağa qalxıb ətrafa getdi.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ölümü idarə edəndir.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Ölüm insanlar üçün ən qorxulu şeydir, lakin İsa ona qalib gəldi.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Gec-tez bir gün öləcəyik.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Amma ölümdən qorxmaq lazım deyil.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Çünki ölümü idarə edən İsadır.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isə ölümə qalib gələn İsaya inanırıq.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həm həyat verən, həm də həyatı idarə edəndir.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"Talitha koum!" Nə deməkdir demək?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Balaca qız, səhər yeməyi ye!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Balaca qız, get yat!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Balaca qız, qalx!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Balaca qız, mahnı oxu!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Balaca qız, qalx!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Onun əlindən tutub dedi: “Talitha kuum!” (bu o deməkdir ki, "Balaca qız, sənə deyirəm, qalx!").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</a:t>
            </a:r>
            <a:r xmlns:a="http://schemas.openxmlformats.org/drawingml/2006/main">
              <a:rPr altLang="en-US" lang="a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Viktorina</a:t>
            </a:r>
            <a:r xmlns:a="http://schemas.openxmlformats.org/drawingml/2006/main">
              <a:rPr altLang="en-US" lang="az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harada anadan olub?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edir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saray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axurda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lüks otel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axurda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64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Bethesda'da xəstə bir adam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ona dedi: «Qalx, döşəyini götür və get».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Adam dərhal sağaldı; döşəyini götürüb yeridi. Bunun baş verdiyi gün şənbə günü idi,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Yəhya 5: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Yerusəlimdə Bethesda adlı bir hovuz var idi. Oraya çoxlu sayda xəstə toplaşıb suların hərəkətini gözləyirdi.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Çünki Rəbbin mələyi müəyyən vaxtlarda hovuza enib suyu qarışdırırdı. Kim ilk dəfə su qarışdırdıqdan sonra içəri girsə, onun hər hansı xəstəliyi varsa, sağaldı.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adam var idi ki, yeriyə bilmirdi. İsa onu görüb otuz səkkiz il orada olan adamdan soruşdu. "Sağlanmaq istəyirsən?"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“Cənab, su qarışdırılanda hovuza girməyə kömək edəcək kimsəm yoxdur. Xahiş edirəm mənə kömək edin!" İsa ona dedi: «Qalx! Döşəməni götür və get”.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dediyi kimi döşəyini götürüb getdi. 38 il xəstələnən xəstə dərhal sağaldı.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Bethesda hovuzunda xəstələr üçün ən lazımlı şey idi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sağalmaq.</a:t>
            </a:r>
            <a:r xmlns:a="http://schemas.openxmlformats.org/drawingml/2006/main">
              <a:rPr lang="az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bizim nəyə ehtiyacımız olduğunu bilir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bizdən daha yaxşıdır.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Bizə verən İsadır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bizə nə lazımdır.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bütün xəstəlikləri sağaldan və hər şeyə hakim olmaq qüdrətinə malik olandır.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Xəstə adam İsadan nə etməyi xahiş etdi?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Xəstəliyimi sağalt, xahiş edirəm!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Məni xilas et, xahiş edirəm!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Mənə yemək verin, zəhmət olmasa!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 qaynayanda hovuza düşməyə kömək edin, xahiş edirəm!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Su qaynayanda hovuza düşməyə kömək edin, xahiş edirəm!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/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 gün Davudun şəhərində sizin üçün bir Xilaskar doğuldu. O, Rəbb Məsihdir.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Kimi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ona dedi: «Qalx, döşəyini götür və get».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Adam dərhal sağaldı; döşəyini götürüb yeridi. Bunun baş verdiyi gün Şənbə günü idi,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Yəhya 5: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65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5 000 adamı yedizdirən İsa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Sonra İsa çörəkləri götürdü, şükür etdi və oturanlara istədikləri qədər payladı. Balıqlarla da eyni şeyi etdi.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İsanın təliminə qulaq asmaq üçün beş mindən çox insan toplaşdı.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Amma nahar vaxtı idi. Hamı ac idi, amma yeməyə yeməkləri yox idi, yalnız iki balıq və beş çörək idi.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Sonra İsa çörək və balığı götürdü, şükür etdi və oturanlara istədikləri qədər payladı.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Ancaq heyrətamiz bir şey oldu! 5.000 adam doymaq üçün kifayət idi!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Onları yığıb yeyənlərdən qalan beş arpa çörəyi ilə on iki səbət doldurdular.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Bizim üçün 5000-dən çox insanı doyurmaq mümkün deyil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beş çörək və iki balıqla.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Lakin Allahın Oğlu İsa onlarla birlikdə möcüzələr göstərdi.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Çox şeyimiz olub-olmamağımızdansa, həmişə İsanın yanında olmağımız daha vacibdir.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Bizə bol-bol yemək verə bilən İsadır.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47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İsanın ad günün mübarək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5000 nəfəri yedizdirdikdən sonra nə qədər yemək qaldı?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səbət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bir səbət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iki səbət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üç səbət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on iki səbət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Sonra İsa çörəkləri götürdü, şükür etdi və oturanlara istədikləri qədər payladı. Balıqlarla da eyni şeyi etdi.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66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İsa suyun üzərində gəzir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Onlar üç-üç mil yarım avarçəkəndə gördülər ki, İsa qayığa yaxınlaşır, suyun üzərində yeriyir; və dəhşətə gəldilər.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O isə onlara dedi: «Mənəm, qorxmayın».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dağda təkbaşına dua edərkən, şagirdləri qayıqla gölün o tayına gedirdilər.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Nəhayət, qaranlıq çökdü, külək və sular gücləndi və sərtləşdi.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“Oraya bax! Kimsə suyun üstündə gəzir!” Onlar dəhşətə gəldilər. Onlardan biri qışqırdı: “Kimsə suyun üstündə gəzir!”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"Mənəm: qorxma!" Suyun üzərində yeriyən İsadır.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Onlar buna təəccübləndilər. Onlar İsanı qayıqda qarşıladılar. Onlar fikirləşdilər: “İsa Allahın oğlu olmalıdır!”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 üzərində gəzmək bir şeydir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heç kim edə bilməz.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Lakin İsa suyun üzərində yeriyirdi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şagirdlərini tapmaq üçün.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Çünki İsa xüsusi bir insandır,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Allahın oğlu.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Həqiqətən inanmaq lazımdır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ki, İsa Allahın Oğludur.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</a:t>
            </a:r>
            <a:r xmlns:a="http://schemas.openxmlformats.org/drawingml/2006/main">
              <a:rPr altLang="en-US" lang="a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Evə gələndə uşağı anası Məryəmin yanında gördülər və baş əyib ona səcdə etdilər. Sonra xəzinələrini açıb ona qızıl, buxur və mirra hədiyyələri verdilər.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qarşımıza çıxan maneələrdən asılı olmayaraq bizə kömək etmək və xilas etmək üçün bizə gələn biridir.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gölün ortasında şagirdlərinin yanına necə gəldi?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 üzərində uçmaq..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daha sürətli qayığa minmək...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üzgüçülük..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 üzərində gəzmək..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su üzərində gəzmək..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Onlar üç-üç mil yarım avarçəkəndə gördülər ki, İsa qayığa yaxınlaşır, suyun üzərində yeriyir; və dəhşətə gəldilər.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O isə onlara dedi: «Mənəm, qorxmayın».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67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Peterin Məsihin Etirafı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Şimon Peter cavab verdi: «Sən yaşayan Allahın Oğlu Məsihsən».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İsa şagirdlərindən soruşdu: «İnsanlar Bəşər Oğlunun kim olduğunu deyirlər?»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Onlar cavab verdilər: «Bəziləri Vəftizçi Yəhya deyir; başqaları İlyas deyir; və peyğəmbərlərdən biridir”.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– Bəs sən? – deyə soruşdu. "Mən kiməm deyirsən?"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Şimon Peter cavab verdi: «Sən yaşayan Allahın Oğlu Məsihsən».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böyük sevinclə dedi. "Etirafında haqlısan! Mən kilsəmi bu qayanın üzərində tikəcəyəm!"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doğulanda şərqdə həkimlərə bir ulduz göründü.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Peter İsanın kim olduğunu dəqiq bilirdi və İsa haqqında dəqiq etiraf etdi.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bunu eşidəndən sonra Peteri düzgün etirafına görə təriflədi.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İsanın kim olduğunu düşünürük?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İsanı tam olaraq İncildə deyildiyi kimi tanımalıyıq və İsa haqqında tam olaraq İncildə deyildiyi kimi etiraf etməliyik.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öz kilsəsini düzgün iman etirafı üzərində quran biridir.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 İsanın kim olduğunu söylədi?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Məsih, Allahın Oğlu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Güclü İlyas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Vəftizçi Yəhya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Yeremya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Məsih, Allahın Oğlu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Şimon Peter cavab verdi: «Sən yaşayan Allahın Oğlu Məsihsən».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68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Axmaq Zəngin Adamın Hekayəsi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"Amma Allah ona dedi: "Axmaq! Bu gecə canın səndən tələb olunacaq. Onda özün üçün hazırladıqlarını kim alacaq?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“İsa dedi: “İnsanın həyatının sahib olduqları ilə heç bir əlaqəsi yoxdur”.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Və İsa bizə bir hekayə danışdı.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Söhbət axmaq bir varlı adamdan gedir.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Varlı adam öz var-dövləti və taxılı üçün daha böyük anbar tikməkdən məmnun idi. "Anbara çoxlu yemək yığmışam, canım, indi kef çək!"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Sonra Allah varlı adama dedi.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"Sən axmaqsan! Bu gün sənin canını alsam, bütün var-dövlətin kimin olacaq?"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“Bu ulduz kral doğulanda görünür! Gəlin ulduzun arxasınca gedək!” Həkimlər ulduzu izləməyə başladılar.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sözünü bitirib dedi: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“Sərvəti sizin üçün deyil, Allah üçün yığmayın, ehtiyacı olanlara kömək etmək üçün əlinizdən gələni edin.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Pulunuz nəyə istifadə olunur?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Yalnız sizi qane etmək üçün istifadə olunur?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Pul istifadə edilməlidir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Allahın izzəti üçün.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Biz Allahın Padşahlığının xalqıyıq. Ona görə də ehtiyacı olan insanlara öz pulumuzla kömək etmək lazımdır.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bütün həyatın və bütün var-dövlətin sahibidir.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Ağılsız varlı onun canı üçün nə etdi?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Kasıblara kömək edirdi.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Allaha ibadət edirdi.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O, Müjdəni təbliğ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O, çoxlu sərvət yığdı.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O, çoxlu sərvət yığdı.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"Amma Allah ona dedi: "Axmaq! Bu gecə canın səndən tələb olunacaq. Onda özün üçün hazırladıqlarını kim alacaq?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69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İtmiş Qoyun axtarılır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Sizə deyirəm ki, tövbə etməyə ehtiyacı olmayan doxsan doqquz saleh adamdan daha çox tövbə edən bir günahkar üçün göydə daha çox sevinəcək.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dostlarının qoyunlarından ayrılan bir qoyun tək qaldı.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Çoban qoyunları saydı və gördü ki, yüzdən biri itib!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Çoban 99 qoyunu qoyub itmiş qoyunu axtarmağa çıxıb.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Ulduz Beytlehemin tövlələrinin üstündə dayandı. Müqəddəs Kitab İsanın Bet-Lexemdə doğulduğunu peyğəmbərlik etmişdi.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Və nəhayət çoban itmiş qoyunu tapdı.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Çoban sevincdən qoyunlarla evə gəlib, böyük ziyafət verib.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sözünü bitirib dedi: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“Çoban itmiş qoyunu tapıb sevindiyi kimi,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bir günahkarın tövbəsindən razıdır”.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İtmiş qoyunu tapmaq üçün çoban saysız-hesabsız qurbanlar verməli oldu.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bizi xilas etmək üçün həyatını qurban verdi.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Bizi itmiş qoyun kimi xilas etdiyi üçün İsaya təşəkkür etməliyik.</a:t>
            </a:r>
            <a:r xmlns:a="http://schemas.openxmlformats.org/drawingml/2006/main">
              <a:rPr lang="az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</a:t>
            </a:r>
            <a:r xmlns:a="http://schemas.openxmlformats.org/drawingml/2006/main">
              <a:rPr lang="az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edir..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bizim günahdan tövbə etməyimizdən zövq alan biridir.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İtmiş qoyunu axtararkən çoban nə etmədi?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İtmiş qoyunu axtarmaq üçün 99 qoyun buraxdı.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İtmiş birini tapmağa şad oldu.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Təzə qoyun aldı.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O, insanları ziyafətə çağırdı.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Təzə qoyun aldı.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Sizə deyirəm ki, tövbə etməyə ehtiyacı olmayan doxsan doqquz saleh adamdan daha çox tövbə edən bir günahkar üçün göydə daha çox sevinəcək.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70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Yaxşı Samariyalının Hekayəsi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– Sizcə, bu üç nəfərdən hansı quldurların əlinə keçən adamın qonşusu idi?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Hüquq mütəxəssisi “Ona rəhm edən” deyə cavab verdi. İsa ona dedi: «Get də elə et».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kişi təkbaşına gəzərkən quldurlarla qarşılaşıb. Onun paltarını soyundular, döydülər və yarı ölü qoyub getdilər.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Sonra bir keşiş onu yolda gördü, o, o biri tərəfdən keçdi. Levili də belə 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Beytləhmin tövlələrində Məryəm, Yusif və yer üzünə padşah kimi gələn körpə İsa var idi.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Üçüncüsü, bir samariyalı onu gördü. Samariyalılar yəhudilərin sevmədiyi insanlar idi.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Ancaq samariyalı ona yazığı gəldi, ona görə də yaxşı davrandı və ona qayğı göstərdi.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dedi: «Allahın xalqı hər an ehtiyacı olanlara kömək edən yaxşı qonşu olmalıdır».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Kahin və Levililər zahirən Allaha yaxın görünürdülər, lakin başqa heç kimi sevmirdilər.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Samariyalı, zahirən, Allaha yaxın deyildi, amma başqalarını sevməyə hazır olan yaxşı qonşu idi.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də Allaha yaxın olsaq, ehtiyacı olan qonşularımıza kömək edənlərdən olmalıyıq.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də oğurlananlar kimi günahlarımıza görə ölməyə məcbur olanlarıq.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Amma bizi bu dəhşətli vəziyyətdən xilas edən İsadır.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Kahin və Levili qarət edilmiş bir adamı görəndə nə etdilər?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Onun üçün dua etdilər.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Yaralarını müalicə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Onu xəstəxanaya apardılar.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biri tərəfdən onun yanından keçdilər.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O biri tərəfdən onun yanından keçdilər.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– Sizcə, bu üç nəfərdən hansı quldurların əlinə keçən adamın qonşusu idi?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Hüquq mütəxəssisi “Ona rəhm edən” deyə cavab verdi. İsa ona dedi: «Get də elə et».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71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Məryəm və 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4000"/>
              <a:t>ancaq bir şey lazımdır. Məryəm daha yaxşısını seçdi və bu, ondan alınmayacaq”.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Məryəm və Martanın evinə dəvət edildi.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Şərqdən gələn həkimlər İsaya hədiyyə olaraq hazırladıqları qızıl, buxur və mirra verdilər. "Bu torpağa gəldiyiniz üçün İsaya təşəkkür edirəm!"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işlə məşğul olarkən, Məryəm İsaya həvəslə qulaq asırdı.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“Mən inana bilmirəm ki, mən çox məşğul olduğum halda Məryəm tək işləməyə icazə verdi” – deyə Marta düşündü.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Nəhayət, Marta İsaya şikayət etdi. "İsa, lütfən, Məryəmi buraxın. Mənim tək görəcəyim çox iş var."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dedi: "Çox şey etmə. Məryəm dinləməyi sevir, ona görə də dinləməyə davam edəcək".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düşünürdü ki, Məryəmin İsanı dinləmələri düzgün deyil.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Lakin İsa onlara öyrətdi ki, İsanı dinləmək hər şeydən daha qiymətlidir.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Müqəddəs Kitabı dinləmək və öyrənmək vaxtı bizim üçün ən qiymətli vaxtdır.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Müqəddəs Kitabı dinləmək və ondan öyrənmək üçün vaxtımızdan məhrum olmamalıyıq.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Allahın sözünü eşidənləri sevən biridir.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çox işləyərkən Məryəm nə etdi?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O, dua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O, İsanın sözünə qulaq asdı.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O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, yatırdı.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Martaya çox kömək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O, İsanın sözünə qulaq asdı.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4000"/>
              <a:t>ancaq bir şey lazımdır. Məryəm daha yaxşısını seçdi və bu, ondan alınmayacaq”.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İsrailin Qalileyada Məryəm adlı bakirə qız yaşayırdı. O, Yusif adlı bir gənclə nişanlanmışdı.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/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Həkimlər Padşah İsaya ibadət etmək üçün hətta İsraildən uzaqda da gəldilər.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insanların əsl padşahıdır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bütün dünya.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da mənim padşahımdır.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həmişə Padşah olan İsaya ibadət edərək və ona tabe olmaqla bir həyat sürməliyik.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bizim ibadətimizə layiqdir.</a:t>
            </a:r>
            <a:r xmlns:a="http://schemas.openxmlformats.org/drawingml/2006/main">
              <a:rPr altLang="en-US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</a:t>
            </a:r>
            <a:r xmlns:a="http://schemas.openxmlformats.org/drawingml/2006/main">
              <a:rPr altLang="en-US" lang="a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ad günü hədiyyəsi olaraq hansını almadı?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qızıl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buxur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kompüter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kompüter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</a:t>
            </a:r>
            <a:r xmlns:a="http://schemas.openxmlformats.org/drawingml/2006/main">
              <a:rPr altLang="en-US" lang="a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Evə gələndə uşağı anası Məryəmin yanında gördülər və baş əyib ona səcdə etdilər. Sonra xəzinələrini açıb ona qızıl, buxur və mirra hədiyyələri verdilər.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Yox.</a:t>
            </a:r>
            <a:r xmlns:a="http://schemas.openxmlformats.org/drawingml/2006/main">
              <a:rPr lang="a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Körpə İsa Misirə qaçdı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Onlar gedəndə Rəbbin mələyi Yusifə yuxuda göründü. O dedi: «Qalx, uşağı və anasını götür və Misirə qaç. Mən sizə deyənə qədər orada qalın, çünki Hirod onu öldürmək üçün uşağı axtaracaq».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İsrail padşahı Hirod sehrbazlar vasitəsilə İsanın doğum xəbərini eşitdi və İsanı öldürmək üçün plan qurdu.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Ancaq Hirodun bütün sui-qəsdlərini bilən Allah yuxuda sehrbazların Hirodun yanından getməli olduğunu söylədi.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Məryəmin əri Yusif də yuxuda bir mələyin belə dediyini eşitdi: “Misirə qaç. Hirod İsanı öldürəcək”.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Bunu eşidən Yusif Məryəmi və körpə İsanı götürüb Hiroddan Misirə qaçdı.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Məryəmə bir mələk göründü. “Salam olsun, ey lütfkarlar! Rəbb səninlədir”.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vaxt Magilər tərəfindən aldandığını bilən Hirod Beytlehemin bütün körpələrini öldürmək üçün dəhşətli bir əmr verdi. İsa Hirodun ölümünə qədər Misirdə qalmalı oldu.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Çobanlar və sehrbazlar İsanın kim olduğunu tanıdılar.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Lakin padşah Hirod İsanı tanımadı. Üstəlik, tamahkarlığına görə o, İsanı öldürmək üçün qəddar günahlar işlətdi.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Dünyada İsa haqqında eşitməkdən imtina edən çoxlu insanlar var.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Çox ağır günahdır.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insanın gücü ilə dayanmağa cəsarət edə bilməyən biridir.</a:t>
            </a:r>
            <a:r xmlns:a="http://schemas.openxmlformats.org/drawingml/2006/main">
              <a:rPr altLang="en-US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Hiroddan harada qaçdı?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Misir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Amerika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İsrail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Misir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Onlar gedəndə Rəbbin mələyi Yusifə yuxuda göründü. O dedi: «Qalx, uşağı və anasını götür və Misirə qaç. Mən sizə deyənə qədər orada qalın, çünki Hirod onu öldürmək üçün uşağı axtaracaq».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49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Oğlan İsa Məbəddə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"Niyə məni axtarırdın?" – deyə soruşdu. – Məgər bilmirdin ki, mən Atamın evində olmalıyam?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Pasxa bayramında, İsa 12 yaşında olanda, o, valideynləri ilə birlikdə Yerusəlimdəki məbədə gəldi.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Yerusəlimdəki məbəddən evə qayıdarkən Yusif və Məryəm İsanı tapa bilmədilər.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Yusif və Məryəm İsanı tapmaq üçün Yerusəlimdəki məbədə qayıtdılar.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"Məryəm, sən bir oğul doğacaqsan və ona İsa adını verəcəksən." Bu xəbərdən qorxdu.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“Məgər bilmirdin ki, mən atamın evindəyəm?” İsa məbəddə Müqəddəs Kitab müəllimləri ilə söhbət edirdi. Onların hamısı İsanın müdrikliyinə heyrətləndi.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vaxtdan bəri, oğlan İsanın müdrikliyi və boyu böyüdükcə Allaha və insanlara daha çox məhəbbət artdı.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Oğlan İsa kiçik yaşlarından Allahın Oğlu olduğunu bilirdi. Və Xilaskar kimi həyata səmimi şəkildə hazırlanmışdır.</a:t>
            </a:r>
            <a:r xmlns:a="http://schemas.openxmlformats.org/drawingml/2006/main">
              <a:rPr altLang="en-US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Gənc olsaq da,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Allahın övladları olduğumuzu aydın şəkildə xatırlamalıyıq.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Beləliklə, biz Allaha və insanlara Allahın övladları kimi yaşadığımızı göstərməliyik.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Allahın Oğludur, lakin cismani valideynlərə təvazökarlıq və itaətkarlıq nümunəsi qoyub.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İtirilmiş İsa harada idi?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tualet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sarayda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məbəd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evdə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məbəddə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"Niyə məni axtarırdın?" – deyə soruşdu. – Məgər bilmirdin ki, mən Atamın evində olmalıyam?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50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İsanın Vəftiz edilməsi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“Səhrada səslənən birinin səsi: “Rəbb üçün yol hazırlayın, Onun üçün düz yollar düzəldin”.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Beləliklə, Yəhya səhrada vəftiz edərək günahların bağışlanması üçün tövbə vəftizini təbliğ edərək gəldi.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otuz yaşında olanda səhrada dəvə paltarı geyinmiş, çəyirtkə və çöl balı yeyən qəribə bir adam peyda oldu.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Onun adı Vəftizçi Yəhya idi. O, insanları tövbə etməyə və vəftiz olunmağa çağırdı, çünki Xilaskar gələcək.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Lakin o, Allahın əmrinə itaət etdi. “Mən Rəbbin xidmətçisiyəm. Qoy dediyiniz kimi mənə də olsun”.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"Məndən sonra gələn birini hazırlamaq üçün buradayam!"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Vəftizçi Yəhya İsanın yolunu hazırlayırdı.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da Vəftizçi Yəhya tərəfindən vəftiz olunmağa gəldi.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“Bax! Dünyanın günahını götürən Allahın Quzusu!” Vəftizçi Yəhya İsanı ucadan təqdim etdi.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Yəhya tərəfindən vəftiz olunanda göylərdən bir səs gəldi və Müqəddəs Ruh onun üzərinə göyərçin kimi endi: “Sən Mənim sevdiyim Oğlumsan; sizdən çox razıyam”.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Vəftizçi Yəhya özünü ucaltmadı.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O, həyatını tamamilə İsanı tanıtmağa həsr etdi.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Mən kimin üçün yaşayıram?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Vəftizçi Yəhya kimi biz də məni öyməkdən və ucaltmaqdansa, İsanı ucaldan və tanıdan bir həyat yaşamalıyıq.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Allahın yeganə oğludur.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vəftiz olunanda göydən nə endi?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qarğa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Müqəddəs Ruh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dəvəquşu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sərçə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Müqəddəs Ruh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“Səhrada səslənən birinin səsi: “Rəbb üçün yol hazırlayın, Onun üçün düz yollar düzəldin”.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Beləliklə, Yəhya səhrada vəftiz edərək günahların bağışlanması üçün tövbə vəftizini təbliğ edərək gəldi.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51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İsa Şeytan tərəfindən sınağa çəkildi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ona dedi: «Məndən uzaq ol, Şeytan! Çünki yazılıb: “Allahın Rəbbə ibadət et və yalnız Ona qulluq et”».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qırx gün oruc tutub dua etdikdən sonra Şeytan peyda olub İsanı sınağa çəkdi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z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Beləliklə, bakirə olmasına baxmayaraq, hamilə qaldı. Bu uşağın adı İsadır. O, gələcəkdə bütün insanları günahlarından xilas edəcək Allahın Oğludur.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"Sən acsan? Bu daşla düyü tortu hazırlayıb yeyin!” Şeytan ilk imtahanı etdi. Lakin İsa Allahın sözü ilə sınaqdan çıxdı.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“Onda buradan tullan! Əgər sən Allahın Oğlusansa, ölməyəcəksən». Şeytan İsanı ikinci dəfə məbədin başında sınaqdan keçirdi.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zaman o, İsanı çox hündür bir dağa apardı və İsaya dünyanın bütün padşahlığını göstərdi və dedi: "Əgər mənə baş əysən, bunların hamısını sənə verəcəyəm!" Lakin İsa Allahın Kəlamı ilə üçüncü sınaqdan imtina etdi.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Nəhayət, İsa Şeytanın bütün vəsvəsələrini məğlub etdi. Allah bütün sınaqlara qalib gələn İsadan razı qaldı.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Allahın Oğlu idi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Amma bizim kimi o da şeytan tərəfindən vəsvəsə olundu.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Lakin Allahın Kəlamı ilə İsa Şeytanın sınağına qalib gəldi.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Şeytan hələ də bizi vəsvəsə edir.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Ancaq İsa kimi biz də Allahın sözü ilə şeytanın sınağına qalib gələ bilərik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bizim qarşılaşdığımız sınaqları dəf etmək üçün köməkçimizdir. Qarşılaşdığımız bütün çətinlikləri dərk edən və onların öhdəsindən gəlməyə kömək edən odur.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Şeytan İsaya neçə imtahan verdi?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dörd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üç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ona dedi: «Məndən uzaq ol, Şeytan! Çünki yazılıb: “Allahın Rəbbə ibadət et və yalnız Ona qulluq et”».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52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Su</a:t>
            </a:r>
            <a:r xmlns:a="http://schemas.openxmlformats.org/drawingml/2006/main">
              <a:rPr lang="az" altLang="en-US" sz="4400"/>
              <a:t> </a:t>
            </a:r>
            <a:r xmlns:a="http://schemas.openxmlformats.org/drawingml/2006/main">
              <a:rPr lang="az" altLang="ko-KR" sz="4400"/>
              <a:t>Şəraba çevrildi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Bu, İsanın Qalileyanın Kana şəhərində göstərdiyi ilk möcüzəvi əlaməti idi. Beləliklə, O, izzətini göstərdi və şagirdləri Ona iman etdilər.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Məryəm evli olmasa da, oğul sahibi olmaqdan qorxurdu.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Bununla belə, o, imanla Allahın sözünü qəbul etdi və ona itaət etdi.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Allahın Kəlamına iman gətirəndə və ona itaət edəndə qorxa bilərik. Ancaq Məryəmin etirafı kimi, biz də etiraf etməliyik ki, “Dediyiniz kimi mənə də olsun”.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Qalileyanın Kana şəhərində toy olub. İsa və şagirdləri də toya dəvət olunmuşdular.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Amma problem var idi. Şərab bitmişdi. Şərab olmadan ziyafət təşkil edə bilməzsiniz.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evdəki nökərlərə küpə su tökməyi tapşırdı. Xidmətçilər istədiklərini etdilər.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Bundan sonra bankadakı su dadmaq üçün götürülüb. Kavanozdakı su çox dadlı şəraba çevrildi.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Qonaqlar şərabın dadına baxdılar və təəccübləndilər. Onlara ilk dəfə olduğundan daha dadlı şərab verildi və İsanın möcüzəsi sayəsində bayram daha həyəcanlı ola bilərdi.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İsanın dövründə şərab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ziyafətdə mütləq əvəzolunmaz idi.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suyu şərab etdi və bayram üçün lazım olanı təmin etdi.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Bizim üçün İsa əvəzolunmazdır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ziyafətdəki şərab kimi.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Özünü bizə verən İsanın lütfünü xatırlamalıyıq.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ÜST</a:t>
            </a:r>
            <a:r xmlns:a="http://schemas.openxmlformats.org/drawingml/2006/main">
              <a:rPr altLang="en-US" lang="az" sz="3200"/>
              <a:t> </a:t>
            </a:r>
            <a:r xmlns:a="http://schemas.openxmlformats.org/drawingml/2006/main">
              <a:rPr altLang="ko-KR" lang="az" sz="3200"/>
              <a:t>edir</a:t>
            </a:r>
            <a:r xmlns:a="http://schemas.openxmlformats.org/drawingml/2006/main">
              <a:rPr altLang="en-US" lang="az" sz="3200"/>
              <a:t> </a:t>
            </a:r>
            <a:r xmlns:a="http://schemas.openxmlformats.org/drawingml/2006/main">
              <a:rPr altLang="ko-KR" lang="az" sz="3200"/>
              <a:t>İsa?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bizim sevincimizdir, ziyafət şərabı kimi.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suyu nəyə çevirdi?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süd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portağal suyu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çörək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şərab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şərab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Bu, İsanın Qalileyanın Kana şəhərində göstərdiyi ilk möcüzəvi əlaməti idi. Beləliklə, O, izzətini göstərdi və şagirdləri Ona iman etdilər.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53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Nikodim gecə İsanın yanına gəldi.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az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yer üzünə bizim Xilaskarımız kimi gəldi.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cavab verdi: «Sizə doğrusunu deyirəm, heç kim sudan və Ruhdan doğulmasa, Allahın Padşahlığına girə bilməz.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İsrailin müəllimi Nikodim adlı bir adam var idi.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gəldi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üçün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üçün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soruş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saat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gecə.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"Mən Allahın Padşahlığına necə girə bilərəm?"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"Əgər sən yenidən doğulmasan, Allahın Padşahlığına girə bilməzsən." İsa cavab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Yenidən doğulmalı olduğunu başa düşmürdü. "Anamın bətninə qayıdıb yenidən çıxacam?"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“Bədən deyil, ruh yenidən doğulmalıdır. "İnsan su və Müqəddəs Ruhla yenidən doğula bilər." İsa cavab verdi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"Mənə inanmalı və xilas olmalısan." İsa Nikodimə yenidən doğulmağın sirrini söylədi.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</a:t>
            </a:r>
            <a:r xmlns:a="http://schemas.openxmlformats.org/drawingml/2006/main">
              <a:rPr altLang="en-US" lang="a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Dərs</a:t>
            </a:r>
            <a:r xmlns:a="http://schemas.openxmlformats.org/drawingml/2006/main">
              <a:rPr altLang="en-US" lang="az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Əgər siz İsaya inanırsınızsa,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ruhunuz yenidən doğulacaq.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İsaya iman edənlər yenidən doğulur və siz də olacaqsınız</a:t>
            </a:r>
            <a:r xmlns:a="http://schemas.openxmlformats.org/drawingml/2006/main">
              <a:rPr altLang="en-US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günaha nifrət etmək və Allahı sevmək.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Yenidən doğulmusan?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İsaya inanırıq və yenidən doğuluruq. Ona görə də yadda saxlamalıyıq ki, biz dünyadan fərqli insanlarıq.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</a:t>
            </a:r>
            <a:r xmlns:a="http://schemas.openxmlformats.org/drawingml/2006/main">
              <a:rPr altLang="en-US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Ona iman gətirənləri saleh edən və yenidən doğulan Odur.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Bizi yenidən dünyaya gətirən nədir?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 və Ruhla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yağ və odla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göz yaşı və mahnılarla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dua və ibadətlə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su və Ruhla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cavab verdi: «Sizə doğrusunu deyirəm, heç kim sudan və Ruhdan doğulmasa, Allahın Padşahlığına girə bilməz.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